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"/>
  </p:notesMasterIdLst>
  <p:handoutMasterIdLst>
    <p:handoutMasterId r:id="rId4"/>
  </p:handoutMasterIdLst>
  <p:sldIdLst>
    <p:sldId id="266" r:id="rId2"/>
  </p:sldIdLst>
  <p:sldSz cx="7775575" cy="10907713"/>
  <p:notesSz cx="6797675" cy="99266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217B"/>
    <a:srgbClr val="F65B9E"/>
    <a:srgbClr val="E8D6BB"/>
    <a:srgbClr val="C9CACA"/>
    <a:srgbClr val="231815"/>
    <a:srgbClr val="604C3F"/>
    <a:srgbClr val="595757"/>
    <a:srgbClr val="A48B78"/>
    <a:srgbClr val="7A6A56"/>
    <a:srgbClr val="C61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8597" autoAdjust="0"/>
  </p:normalViewPr>
  <p:slideViewPr>
    <p:cSldViewPr snapToGrid="0">
      <p:cViewPr varScale="1">
        <p:scale>
          <a:sx n="70" d="100"/>
          <a:sy n="70" d="100"/>
        </p:scale>
        <p:origin x="3120" y="48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-298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51" cy="496106"/>
          </a:xfrm>
          <a:prstGeom prst="rect">
            <a:avLst/>
          </a:prstGeom>
        </p:spPr>
        <p:txBody>
          <a:bodyPr vert="horz" lIns="86054" tIns="43027" rIns="86054" bIns="43027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051" y="0"/>
            <a:ext cx="2946151" cy="496106"/>
          </a:xfrm>
          <a:prstGeom prst="rect">
            <a:avLst/>
          </a:prstGeom>
        </p:spPr>
        <p:txBody>
          <a:bodyPr vert="horz" lIns="86054" tIns="43027" rIns="86054" bIns="43027" rtlCol="0"/>
          <a:lstStyle>
            <a:lvl1pPr algn="r">
              <a:defRPr sz="1100"/>
            </a:lvl1pPr>
          </a:lstStyle>
          <a:p>
            <a:fld id="{EA4C0380-2DE9-498B-B68D-60B46204BA80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29026"/>
            <a:ext cx="2946151" cy="496105"/>
          </a:xfrm>
          <a:prstGeom prst="rect">
            <a:avLst/>
          </a:prstGeom>
        </p:spPr>
        <p:txBody>
          <a:bodyPr vert="horz" lIns="86054" tIns="43027" rIns="86054" bIns="43027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051" y="9429026"/>
            <a:ext cx="2946151" cy="496105"/>
          </a:xfrm>
          <a:prstGeom prst="rect">
            <a:avLst/>
          </a:prstGeom>
        </p:spPr>
        <p:txBody>
          <a:bodyPr vert="horz" lIns="86054" tIns="43027" rIns="86054" bIns="43027" rtlCol="0" anchor="b"/>
          <a:lstStyle>
            <a:lvl1pPr algn="r">
              <a:defRPr sz="1100"/>
            </a:lvl1pPr>
          </a:lstStyle>
          <a:p>
            <a:fld id="{78A262EF-70DF-4926-8929-0A60A2E81D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05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8" cy="498055"/>
          </a:xfrm>
          <a:prstGeom prst="rect">
            <a:avLst/>
          </a:prstGeom>
        </p:spPr>
        <p:txBody>
          <a:bodyPr vert="horz" lIns="91442" tIns="45722" rIns="91442" bIns="45722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8" cy="498055"/>
          </a:xfrm>
          <a:prstGeom prst="rect">
            <a:avLst/>
          </a:prstGeom>
        </p:spPr>
        <p:txBody>
          <a:bodyPr vert="horz" lIns="91442" tIns="45722" rIns="91442" bIns="45722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1239838"/>
            <a:ext cx="23876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2" tIns="45722" rIns="91442" bIns="457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3"/>
          </a:xfrm>
          <a:prstGeom prst="rect">
            <a:avLst/>
          </a:prstGeom>
        </p:spPr>
        <p:txBody>
          <a:bodyPr vert="horz" lIns="91442" tIns="45722" rIns="91442" bIns="4572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28587"/>
            <a:ext cx="2945658" cy="498054"/>
          </a:xfrm>
          <a:prstGeom prst="rect">
            <a:avLst/>
          </a:prstGeom>
        </p:spPr>
        <p:txBody>
          <a:bodyPr vert="horz" lIns="91442" tIns="45722" rIns="91442" bIns="45722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7" y="9428587"/>
            <a:ext cx="2945658" cy="498054"/>
          </a:xfrm>
          <a:prstGeom prst="rect">
            <a:avLst/>
          </a:prstGeom>
        </p:spPr>
        <p:txBody>
          <a:bodyPr vert="horz" lIns="91442" tIns="45722" rIns="91442" bIns="45722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eaLnBrk="1" fontAlgn="base" hangingPunct="1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eaLnBrk="1" fontAlgn="base" hangingPunct="1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eaLnBrk="1" fontAlgn="base" hangingPunct="1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eaLnBrk="1" fontAlgn="base" hangingPunct="1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eaLnBrk="1" fontAlgn="base" hangingPunct="1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hyperlink" Target="http://www.google.co.jp/url?sa=i&amp;rct=j&amp;q=&amp;esrc=s&amp;source=images&amp;cd=&amp;cad=rja&amp;uact=8&amp;ved=2ahUKEwju7f6Ww7DiAhUPA4gKHbdRC1wQjRx6BAgBEAU&amp;url=http://www.google.co.jp/url?sa%3Di%26rct%3Dj%26q%3D%26esrc%3Ds%26source%3Dimages%26cd%3D%26ved%3D2ahUKEwjbur2Tw7DiAhWEdHAKHTQ1DBgQjRx6BAgBEAU%26url%3Dhttp://www.oofree.net/drawing_object/p2/fuusen.html%26psig%3DAOvVaw3iWU8JOEsyfALxurMlacwd%26ust%3D1558662053618574&amp;psig=AOvVaw3iWU8JOEsyfALxurMlacwd&amp;ust=1558662053618574" TargetMode="External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openxmlformats.org/officeDocument/2006/relationships/image" Target="../media/image8.png"/><Relationship Id="rId19" Type="http://schemas.openxmlformats.org/officeDocument/2006/relationships/image" Target="../media/image15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5" y="108251"/>
            <a:ext cx="7773191" cy="109044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18274" y="5784199"/>
            <a:ext cx="3033880" cy="1960409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596" y="391781"/>
            <a:ext cx="3023622" cy="347777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8988"/>
          <a:stretch/>
        </p:blipFill>
        <p:spPr>
          <a:xfrm>
            <a:off x="-409054" y="85384"/>
            <a:ext cx="6113630" cy="1722692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184" y="5774290"/>
            <a:ext cx="3400733" cy="1908628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66" name="object 2"/>
          <p:cNvSpPr txBox="1"/>
          <p:nvPr/>
        </p:nvSpPr>
        <p:spPr>
          <a:xfrm>
            <a:off x="2190854" y="3074119"/>
            <a:ext cx="2880000" cy="362279"/>
          </a:xfrm>
          <a:prstGeom prst="rect">
            <a:avLst/>
          </a:prstGeom>
        </p:spPr>
        <p:txBody>
          <a:bodyPr vert="horz" wrap="square" lIns="0" tIns="15875" rIns="0" bIns="0" rtlCol="0">
            <a:prstTxWarp prst="textArchUp">
              <a:avLst/>
            </a:prstTxWarp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altLang="ja-JP" sz="2400" b="1" spc="50" dirty="0" smtClean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31</a:t>
            </a:r>
            <a:r>
              <a:rPr lang="en-US" altLang="ja-JP" sz="2400" b="1" spc="50" baseline="30000" dirty="0" smtClean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st</a:t>
            </a:r>
            <a:r>
              <a:rPr lang="en-US" altLang="ja-JP" sz="2400" b="1" spc="50" dirty="0" smtClean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Annual</a:t>
            </a:r>
            <a:r>
              <a:rPr lang="ja-JP" altLang="en-US" sz="2400" b="1" spc="50" dirty="0" smtClean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2400" b="1" spc="50" dirty="0" smtClean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2019</a:t>
            </a:r>
            <a:r>
              <a:rPr lang="ja-JP" altLang="en-US" sz="2400" b="1" spc="50" dirty="0" smtClean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026" name="Picture 2" descr="http://www.wanpug.com/illust/illust376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3" y="47683"/>
            <a:ext cx="7709691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図 8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2422" y="5652142"/>
            <a:ext cx="1055967" cy="1055967"/>
          </a:xfrm>
          <a:prstGeom prst="rect">
            <a:avLst/>
          </a:prstGeom>
        </p:spPr>
      </p:pic>
      <p:pic>
        <p:nvPicPr>
          <p:cNvPr id="91" name="図 90" descr="\\SERVER1\file\写真（本所事業）\H30\H30.10.21 タイムフェスティバル\フリースペース\IMGP001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3174">
            <a:off x="2530348" y="1237813"/>
            <a:ext cx="1558667" cy="984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" name="図 91" descr="\\SERVER1\file\写真（本所事業）\H30\H30.10.21 タイムフェスティバル\フリースペース\IMG_4471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0" r="26403"/>
          <a:stretch/>
        </p:blipFill>
        <p:spPr bwMode="auto">
          <a:xfrm rot="178228">
            <a:off x="4442499" y="960557"/>
            <a:ext cx="1273252" cy="1632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図 92" descr="\\SERVER1\file\写真（本所事業）\H30\H30.10.21 タイムフェスティバル\パフォーマンス\IMG_4435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6"/>
          <a:stretch/>
        </p:blipFill>
        <p:spPr bwMode="auto">
          <a:xfrm>
            <a:off x="5938261" y="936480"/>
            <a:ext cx="1519700" cy="1110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91"/>
          <a:stretch/>
        </p:blipFill>
        <p:spPr>
          <a:xfrm rot="17185945">
            <a:off x="29211" y="5427344"/>
            <a:ext cx="1059056" cy="846355"/>
          </a:xfrm>
          <a:prstGeom prst="rect">
            <a:avLst/>
          </a:prstGeom>
        </p:spPr>
      </p:pic>
      <p:sp>
        <p:nvSpPr>
          <p:cNvPr id="94" name="テキスト ボックス 5"/>
          <p:cNvSpPr txBox="1"/>
          <p:nvPr/>
        </p:nvSpPr>
        <p:spPr>
          <a:xfrm>
            <a:off x="28796" y="3869556"/>
            <a:ext cx="7665720" cy="105076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1" vert="horz" wrap="square" lIns="74295" tIns="8890" rIns="74295" bIns="8890" numCol="1" spcCol="0" rtlCol="0" fromWordArt="0" anchor="t" anchorCtr="0" forceAA="0" compatLnSpc="1">
            <a:prstTxWarp prst="textArchUp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8000" b="1" kern="100" dirty="0" smtClean="0">
                <a:ln w="2857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T</a:t>
            </a:r>
            <a:r>
              <a:rPr lang="en-US" altLang="ja-JP" sz="8000" b="1" kern="100" dirty="0" smtClean="0">
                <a:ln w="2857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I</a:t>
            </a:r>
            <a:r>
              <a:rPr lang="en-US" altLang="ja-JP" sz="8000" b="1" kern="100" dirty="0" smtClean="0">
                <a:ln w="2857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M</a:t>
            </a:r>
            <a:r>
              <a:rPr lang="en-US" altLang="ja-JP" sz="8000" b="1" kern="100" dirty="0" smtClean="0">
                <a:ln w="2857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E </a:t>
            </a:r>
            <a:r>
              <a:rPr lang="en-US" altLang="ja-JP" sz="8000" b="1" kern="100" dirty="0" smtClean="0">
                <a:ln w="2857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6699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F</a:t>
            </a:r>
            <a:r>
              <a:rPr lang="en-US" altLang="ja-JP" sz="8000" b="1" kern="100" dirty="0" smtClean="0">
                <a:ln w="2857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e</a:t>
            </a:r>
            <a:r>
              <a:rPr lang="en-US" altLang="ja-JP" sz="8000" b="1" kern="100" dirty="0" smtClean="0">
                <a:ln w="2857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s</a:t>
            </a:r>
            <a:r>
              <a:rPr lang="en-US" altLang="ja-JP" sz="8000" b="1" kern="100" dirty="0" smtClean="0">
                <a:ln w="2857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t</a:t>
            </a:r>
            <a:r>
              <a:rPr lang="en-US" altLang="ja-JP" sz="8000" b="1" kern="100" dirty="0" smtClean="0">
                <a:ln w="2857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6699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i</a:t>
            </a:r>
            <a:r>
              <a:rPr lang="en-US" altLang="ja-JP" sz="8000" b="1" kern="100" dirty="0" smtClean="0">
                <a:ln w="2857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v</a:t>
            </a:r>
            <a:r>
              <a:rPr lang="en-US" altLang="ja-JP" sz="8000" b="1" kern="100" dirty="0" smtClean="0">
                <a:ln w="2857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8000" b="1" kern="100" dirty="0" smtClean="0">
                <a:ln w="2857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l</a:t>
            </a:r>
            <a:endParaRPr lang="ja-JP" sz="1400" kern="100" dirty="0">
              <a:effectLst/>
              <a:latin typeface="Arial Rounded MT Bold" panose="020F0704030504030204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95" name="irc_mi" descr="関連画像">
            <a:hlinkClick r:id="rId13" tgtFrame="&quot;_blank&quot;"/>
          </p:cNvPr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2" t="-18714" r="-2162" b="14439"/>
          <a:stretch/>
        </p:blipFill>
        <p:spPr bwMode="auto">
          <a:xfrm rot="3410247">
            <a:off x="5585559" y="1711211"/>
            <a:ext cx="2248860" cy="231447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テキスト ボックス 1"/>
          <p:cNvSpPr txBox="1"/>
          <p:nvPr/>
        </p:nvSpPr>
        <p:spPr>
          <a:xfrm rot="951342">
            <a:off x="6200864" y="2339925"/>
            <a:ext cx="1163252" cy="84895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1800" kern="10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Individuals</a:t>
            </a:r>
          </a:p>
          <a:p>
            <a:pPr algn="ctr">
              <a:spcAft>
                <a:spcPts val="0"/>
              </a:spcAft>
            </a:pPr>
            <a:r>
              <a:rPr lang="en-US" altLang="ja-JP" sz="1800" kern="100" dirty="0" smtClean="0"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&amp; Groups</a:t>
            </a:r>
          </a:p>
          <a:p>
            <a:pPr algn="ctr">
              <a:spcAft>
                <a:spcPts val="0"/>
              </a:spcAft>
            </a:pPr>
            <a:r>
              <a:rPr lang="en-US" altLang="ja-JP" sz="1800" kern="100" dirty="0" smtClean="0"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Wanted!</a:t>
            </a:r>
            <a:endParaRPr lang="ja-JP" sz="1050" kern="100" dirty="0">
              <a:effectLst/>
              <a:latin typeface="Arial Narrow" panose="020B0606020202030204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818147" y="4439328"/>
            <a:ext cx="60826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800" b="1" cap="none" spc="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Join us &amp; showcase your nation or </a:t>
            </a:r>
            <a:r>
              <a:rPr lang="en-US" altLang="ja-JP" sz="1800" b="1" cap="none" spc="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organisation</a:t>
            </a:r>
            <a:endParaRPr lang="ja-JP" altLang="en-US" sz="1600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420778" y="4842223"/>
            <a:ext cx="7123021" cy="21544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altLang="ja-JP" sz="1400" b="1" spc="40" dirty="0" smtClean="0">
                <a:solidFill>
                  <a:srgbClr val="693905"/>
                </a:solidFill>
                <a:latin typeface="Arial Narrow" panose="020B0606020202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An event to mingle with intercultural exchange groups &amp; the prefecture’s foreign residents </a:t>
            </a:r>
            <a:endParaRPr lang="ja-JP" altLang="en-US" sz="1400" b="1" spc="40" dirty="0">
              <a:solidFill>
                <a:srgbClr val="693905"/>
              </a:solidFill>
              <a:latin typeface="Arial Narrow" panose="020B060602020203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04287">
            <a:off x="6193690" y="5222202"/>
            <a:ext cx="1414275" cy="1700787"/>
          </a:xfrm>
          <a:prstGeom prst="rect">
            <a:avLst/>
          </a:prstGeom>
        </p:spPr>
      </p:pic>
      <p:sp>
        <p:nvSpPr>
          <p:cNvPr id="101" name="正方形/長方形 100"/>
          <p:cNvSpPr/>
          <p:nvPr/>
        </p:nvSpPr>
        <p:spPr>
          <a:xfrm>
            <a:off x="4221822" y="5890762"/>
            <a:ext cx="3070746" cy="21441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 b="1" spc="-100" dirty="0" smtClean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International Village</a:t>
            </a:r>
            <a:endParaRPr lang="en-US" altLang="ja-JP" sz="1400" b="1" spc="-100" dirty="0" smtClean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400" b="1" spc="-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Refreshments/goods booths:</a:t>
            </a:r>
          </a:p>
          <a:p>
            <a:pPr>
              <a:lnSpc>
                <a:spcPct val="150000"/>
              </a:lnSpc>
            </a:pPr>
            <a:r>
              <a:rPr lang="ja-JP" altLang="en-US" sz="1400" b="1" spc="-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b="1" spc="-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en-US" altLang="ja-JP" sz="1400" b="1" spc="-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\3000 gen.; \1500 student</a:t>
            </a:r>
          </a:p>
          <a:p>
            <a:pPr>
              <a:lnSpc>
                <a:spcPct val="150000"/>
              </a:lnSpc>
            </a:pPr>
            <a:r>
              <a:rPr lang="en-US" altLang="ja-JP" sz="1400" b="1" spc="-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Exhibit only: \1500 (students free)</a:t>
            </a:r>
            <a:r>
              <a:rPr lang="ja-JP" altLang="en-US" sz="1400" b="1" spc="-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ja-JP" altLang="en-US" sz="1600" b="1" spc="-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600" b="1" spc="-100" dirty="0" smtClean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Performances</a:t>
            </a:r>
            <a:r>
              <a:rPr lang="ja-JP" altLang="en-US" sz="1600" b="1" spc="-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b="1" spc="-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No fees</a:t>
            </a:r>
            <a:endParaRPr lang="ja-JP" altLang="en-US" sz="1400" b="1" spc="-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3400"/>
              </a:lnSpc>
            </a:pPr>
            <a:endParaRPr lang="ja-JP" altLang="en-US" sz="1600" b="1" spc="-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520052" y="5364533"/>
            <a:ext cx="10711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800" cap="none" spc="0" dirty="0" smtClean="0">
                <a:ln w="0"/>
                <a:solidFill>
                  <a:srgbClr val="F65B9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Content</a:t>
            </a:r>
            <a:endParaRPr lang="ja-JP" altLang="en-US" sz="1800" cap="none" spc="0" dirty="0">
              <a:ln w="0"/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2" name="正方形/長方形 101"/>
          <p:cNvSpPr/>
          <p:nvPr/>
        </p:nvSpPr>
        <p:spPr>
          <a:xfrm>
            <a:off x="5091033" y="5355008"/>
            <a:ext cx="67518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800" cap="none" spc="0" dirty="0" smtClean="0">
                <a:ln w="0"/>
                <a:solidFill>
                  <a:srgbClr val="F65B9E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Fees</a:t>
            </a:r>
            <a:endParaRPr lang="ja-JP" altLang="en-US" sz="1800" cap="none" spc="0" dirty="0">
              <a:ln w="0"/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4" name="図 10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3" y="7963452"/>
            <a:ext cx="7175867" cy="2864993"/>
          </a:xfrm>
          <a:prstGeom prst="rect">
            <a:avLst/>
          </a:prstGeom>
        </p:spPr>
      </p:pic>
      <p:sp>
        <p:nvSpPr>
          <p:cNvPr id="103" name="正方形/長方形 102"/>
          <p:cNvSpPr/>
          <p:nvPr/>
        </p:nvSpPr>
        <p:spPr>
          <a:xfrm>
            <a:off x="5766218" y="8546249"/>
            <a:ext cx="1374920" cy="10558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100" b="1" dirty="0" smtClean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Help also </a:t>
            </a:r>
            <a:r>
              <a:rPr lang="en-US" altLang="ja-JP" sz="11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wanted</a:t>
            </a:r>
          </a:p>
          <a:p>
            <a:pPr algn="ctr"/>
            <a:r>
              <a:rPr lang="en-US" altLang="ja-JP" sz="1100" b="1" dirty="0" smtClean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with preparing &amp;</a:t>
            </a:r>
          </a:p>
          <a:p>
            <a:pPr algn="ctr"/>
            <a:r>
              <a:rPr lang="en-US" altLang="ja-JP" sz="1100" b="1" dirty="0" smtClean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setup on the day</a:t>
            </a:r>
          </a:p>
          <a:p>
            <a:pPr algn="ctr"/>
            <a:r>
              <a:rPr lang="en-US" altLang="ja-JP" sz="1100" b="1" dirty="0" smtClean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of the event</a:t>
            </a:r>
            <a:r>
              <a:rPr lang="ja-JP" altLang="en-US" sz="1400" b="1" dirty="0" smtClean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kumimoji="1" lang="ja-JP" altLang="en-US" sz="1400" b="1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object 4"/>
          <p:cNvSpPr txBox="1"/>
          <p:nvPr/>
        </p:nvSpPr>
        <p:spPr>
          <a:xfrm>
            <a:off x="781143" y="8136994"/>
            <a:ext cx="7354796" cy="215888"/>
          </a:xfrm>
          <a:prstGeom prst="rect">
            <a:avLst/>
          </a:prstGeom>
        </p:spPr>
        <p:txBody>
          <a:bodyPr vert="horz" wrap="square" lIns="0" tIns="36000" rIns="0" bIns="0" rtlCol="0">
            <a:spAutoFit/>
          </a:bodyPr>
          <a:lstStyle/>
          <a:p>
            <a:pPr>
              <a:lnSpc>
                <a:spcPts val="1370"/>
              </a:lnSpc>
            </a:pPr>
            <a:r>
              <a:rPr lang="en-US" altLang="ja-JP" sz="1500" b="1" spc="-30" dirty="0" smtClean="0">
                <a:solidFill>
                  <a:srgbClr val="F65B9E"/>
                </a:solidFill>
                <a:latin typeface="Arial Narrow" panose="020B0606020202030204" pitchFamily="34" charset="0"/>
                <a:ea typeface="メイリオ" panose="020B0604030504040204" pitchFamily="50" charset="-128"/>
                <a:cs typeface="小塚ゴシック Pro M"/>
              </a:rPr>
              <a:t>Sponsored by the TIME Festival Executive Committee (co-sponsored by TPIEF)</a:t>
            </a:r>
            <a:endParaRPr sz="1500" b="1" baseline="11904" dirty="0">
              <a:latin typeface="Arial Narrow" panose="020B0606020202030204" pitchFamily="34" charset="0"/>
              <a:ea typeface="メイリオ" panose="020B0604030504040204" pitchFamily="50" charset="-128"/>
              <a:cs typeface="小塚ゴシック Pro R"/>
            </a:endParaRPr>
          </a:p>
        </p:txBody>
      </p:sp>
      <p:sp>
        <p:nvSpPr>
          <p:cNvPr id="100" name="正方形/長方形 99"/>
          <p:cNvSpPr/>
          <p:nvPr/>
        </p:nvSpPr>
        <p:spPr>
          <a:xfrm>
            <a:off x="558739" y="8454938"/>
            <a:ext cx="6464910" cy="30408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Opening:11am-3:30pm (Mon. holiday) </a:t>
            </a:r>
            <a:r>
              <a:rPr lang="en-US" altLang="ja-JP" sz="1400" b="1" spc="150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 October</a:t>
            </a:r>
            <a:endParaRPr lang="en-US" altLang="zh-TW" sz="1400" b="1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en-US" altLang="ja-JP" sz="1400" b="1" spc="150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Venue</a:t>
            </a:r>
            <a:r>
              <a:rPr lang="ja-JP" altLang="en-US" sz="1400" b="1" spc="150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400" b="1" dirty="0" err="1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Torigin</a:t>
            </a:r>
            <a:r>
              <a:rPr lang="en-US" altLang="ja-JP" sz="1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Bunka </a:t>
            </a:r>
            <a:r>
              <a:rPr lang="en-US" altLang="ja-JP" sz="1400" b="1" dirty="0" err="1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Kaikan</a:t>
            </a:r>
            <a:r>
              <a:rPr lang="en-US" altLang="ja-JP" sz="1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(101-5 </a:t>
            </a:r>
            <a:r>
              <a:rPr lang="en-US" altLang="ja-JP" sz="1400" b="1" dirty="0" err="1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Shoutoku-cho</a:t>
            </a:r>
            <a:r>
              <a:rPr lang="en-US" altLang="ja-JP" sz="1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lang="en-US" altLang="zh-TW" sz="1400" b="1" dirty="0" smtClean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en-US" altLang="ja-JP" sz="1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For info</a:t>
            </a:r>
            <a:r>
              <a:rPr lang="ja-JP" altLang="en-US" sz="1400" b="1" spc="15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b="1" spc="150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contact TPIEF</a:t>
            </a:r>
          </a:p>
          <a:p>
            <a:pPr>
              <a:lnSpc>
                <a:spcPct val="130000"/>
              </a:lnSpc>
            </a:pPr>
            <a:r>
              <a:rPr lang="ja-JP" altLang="en-US" sz="1400" b="1" spc="150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en-US" altLang="ja-JP" sz="1400" b="1" spc="150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TEL </a:t>
            </a:r>
            <a:r>
              <a:rPr lang="en-US" altLang="ja-JP" sz="1400" b="1" spc="150" dirty="0" smtClean="0">
                <a:solidFill>
                  <a:srgbClr val="663300"/>
                </a:solidFill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0857-51-1165</a:t>
            </a:r>
            <a:r>
              <a:rPr lang="ja-JP" altLang="en-US" sz="1400" b="1" spc="150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b="1" spc="150" dirty="0" smtClean="0">
                <a:solidFill>
                  <a:srgbClr val="663300"/>
                </a:solidFill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FAX 0857-51-1175</a:t>
            </a:r>
          </a:p>
          <a:p>
            <a:pPr>
              <a:lnSpc>
                <a:spcPct val="130000"/>
              </a:lnSpc>
            </a:pPr>
            <a:r>
              <a:rPr lang="en-US" altLang="ja-JP" sz="1400" b="1" spc="150" dirty="0" smtClean="0">
                <a:solidFill>
                  <a:srgbClr val="663300"/>
                </a:solidFill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      E-mail: kohakura-y@torisakyu.or.jp</a:t>
            </a:r>
          </a:p>
          <a:p>
            <a:pPr>
              <a:lnSpc>
                <a:spcPct val="130000"/>
              </a:lnSpc>
            </a:pPr>
            <a:endParaRPr lang="en-US" altLang="ja-JP" sz="1200" b="1" spc="15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sz="1400" b="1" spc="15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400" b="1" spc="150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endParaRPr lang="en-US" altLang="ja-JP" sz="1400" b="1" spc="150" dirty="0" smtClean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sz="1400" b="1" spc="15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sz="1400" b="1" spc="150" dirty="0" smtClean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endParaRPr lang="ja-JP" altLang="en-US" sz="1400" b="1" spc="4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91007" y="9910119"/>
            <a:ext cx="6827942" cy="8125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200" b="1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Send us your completed registration form by email or fax.</a:t>
            </a:r>
            <a:endParaRPr lang="en-US" altLang="ja-JP" sz="12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en-US" altLang="ja-JP" sz="1200" b="1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Forms are available </a:t>
            </a:r>
            <a:r>
              <a:rPr lang="en-US" altLang="ja-JP" sz="1200" b="1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for download on our web site.</a:t>
            </a:r>
            <a:endParaRPr lang="en-US" altLang="ja-JP" sz="1200" b="1" dirty="0" smtClean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en-US" altLang="ja-JP" sz="1200" b="1" spc="15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</a:t>
            </a:r>
            <a:r>
              <a:rPr lang="en-US" altLang="ja-JP" sz="1100" b="1" spc="150" dirty="0" smtClean="0">
                <a:solidFill>
                  <a:srgbClr val="FF0000"/>
                </a:solidFill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ttp://www.torisakyu.or.jp/en/</a:t>
            </a:r>
            <a:r>
              <a:rPr lang="ja-JP" altLang="en-US" sz="1100" b="1" spc="150" dirty="0" smtClean="0">
                <a:solidFill>
                  <a:srgbClr val="FF0000"/>
                </a:solidFill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ja-JP" altLang="en-US" sz="11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54" y="342129"/>
            <a:ext cx="3342527" cy="94933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r="13644"/>
          <a:stretch/>
        </p:blipFill>
        <p:spPr>
          <a:xfrm>
            <a:off x="316115" y="1481369"/>
            <a:ext cx="1795062" cy="1431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正方形/長方形 40"/>
          <p:cNvSpPr/>
          <p:nvPr/>
        </p:nvSpPr>
        <p:spPr>
          <a:xfrm rot="21083447">
            <a:off x="4044420" y="603900"/>
            <a:ext cx="3903756" cy="356533"/>
          </a:xfrm>
          <a:prstGeom prst="rect">
            <a:avLst/>
          </a:prstGeom>
        </p:spPr>
        <p:txBody>
          <a:bodyPr wrap="square" lIns="0" tIns="54000" rIns="0" bIns="0" anchor="ctr" anchorCtr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ja-JP" sz="2100" b="1" spc="100" dirty="0" smtClean="0">
                <a:solidFill>
                  <a:srgbClr val="69390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Deadline (Fri) 26 July</a:t>
            </a:r>
            <a:endParaRPr lang="ja-JP" altLang="en-US" sz="2100" b="1" spc="100" dirty="0">
              <a:solidFill>
                <a:srgbClr val="693905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711367" y="5903256"/>
            <a:ext cx="3349277" cy="170816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 b="1" dirty="0" smtClean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International Village</a:t>
            </a: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Group showcase,</a:t>
            </a: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exhibit, refreshments</a:t>
            </a:r>
          </a:p>
          <a:p>
            <a:pPr>
              <a:lnSpc>
                <a:spcPct val="150000"/>
              </a:lnSpc>
            </a:pPr>
            <a:r>
              <a:rPr lang="en-US" altLang="ja-JP" sz="1600" b="1" dirty="0" smtClean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Performances</a:t>
            </a:r>
          </a:p>
          <a:p>
            <a:pPr>
              <a:lnSpc>
                <a:spcPct val="150000"/>
              </a:lnSpc>
            </a:pP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Ethnic song/dance</a:t>
            </a:r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94" y="9654027"/>
            <a:ext cx="1048911" cy="104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askul_trimming_a</Template>
  <TotalTime>639</TotalTime>
  <Words>119</Words>
  <Application>Microsoft Office PowerPoint</Application>
  <PresentationFormat>ユーザー設定</PresentationFormat>
  <Paragraphs>37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6" baseType="lpstr">
      <vt:lpstr>HGP創英角ﾎﾟｯﾌﾟ体</vt:lpstr>
      <vt:lpstr>ＭＳ Ｐゴシック</vt:lpstr>
      <vt:lpstr>ＭＳ 明朝</vt:lpstr>
      <vt:lpstr>メイリオ</vt:lpstr>
      <vt:lpstr>小塚ゴシック Pro M</vt:lpstr>
      <vt:lpstr>小塚ゴシック Pro R</vt:lpstr>
      <vt:lpstr>Arial</vt:lpstr>
      <vt:lpstr>Arial Narrow</vt:lpstr>
      <vt:lpstr>Arial Rounded MT Bold</vt:lpstr>
      <vt:lpstr>Calibri</vt:lpstr>
      <vt:lpstr>Calibri Light</vt:lpstr>
      <vt:lpstr>Century</vt:lpstr>
      <vt:lpstr>Segoe UI</vt:lpstr>
      <vt:lpstr>Times New Roman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chibayou</dc:creator>
  <cp:lastModifiedBy>松本 綾子</cp:lastModifiedBy>
  <cp:revision>50</cp:revision>
  <cp:lastPrinted>2018-04-25T02:26:20Z</cp:lastPrinted>
  <dcterms:created xsi:type="dcterms:W3CDTF">2018-04-24T04:52:47Z</dcterms:created>
  <dcterms:modified xsi:type="dcterms:W3CDTF">2019-06-24T02:09:09Z</dcterms:modified>
</cp:coreProperties>
</file>