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7200900" cy="10440988"/>
  <p:notesSz cx="6807200" cy="9939338"/>
  <p:defaultTextStyle>
    <a:defPPr>
      <a:defRPr lang="ja-JP"/>
    </a:defPPr>
    <a:lvl1pPr marL="0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10" d="100"/>
          <a:sy n="110" d="100"/>
        </p:scale>
        <p:origin x="-954" y="3090"/>
      </p:cViewPr>
      <p:guideLst>
        <p:guide orient="horz" pos="3289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1E7A5-6D83-4223-9D6B-B3BED8B00A5A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746125"/>
            <a:ext cx="25685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54572-77CB-49FC-89C8-94A71D44BF4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32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9313" y="746125"/>
            <a:ext cx="2568575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54572-77CB-49FC-89C8-94A71D44BF4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60120" y="5916560"/>
            <a:ext cx="5400675" cy="1508143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60120" y="7801738"/>
            <a:ext cx="5400675" cy="81207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040630" y="9675315"/>
            <a:ext cx="1800225" cy="556853"/>
          </a:xfrm>
        </p:spPr>
        <p:txBody>
          <a:bodyPr/>
          <a:lstStyle>
            <a:lvl1pPr>
              <a:defRPr sz="1400"/>
            </a:lvl1pPr>
          </a:lstStyle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282685" y="9675315"/>
            <a:ext cx="2736342" cy="55685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957720" y="9675315"/>
            <a:ext cx="960120" cy="556853"/>
          </a:xfrm>
        </p:spPr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12589" y="5554026"/>
            <a:ext cx="5760720" cy="194898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20090" y="7685727"/>
            <a:ext cx="5760720" cy="1044099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12589" y="5554026"/>
            <a:ext cx="180023" cy="194898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20090" y="7685727"/>
            <a:ext cx="180023" cy="1044099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8125"/>
            <a:ext cx="1620203" cy="8908676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18125"/>
            <a:ext cx="4740593" cy="8908676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60045" y="967241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707782" y="4874824"/>
            <a:ext cx="890964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60045" y="1856176"/>
            <a:ext cx="6480810" cy="7517511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0120" y="4524428"/>
            <a:ext cx="5400675" cy="1624154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20127" y="6496615"/>
            <a:ext cx="5340668" cy="1740165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040630" y="9675315"/>
            <a:ext cx="1800225" cy="556853"/>
          </a:xfrm>
        </p:spPr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282685" y="9675315"/>
            <a:ext cx="2736342" cy="55685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42505" y="9675315"/>
            <a:ext cx="1197750" cy="556853"/>
          </a:xfrm>
        </p:spPr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20090" y="4292406"/>
            <a:ext cx="5760720" cy="194898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20090" y="4292406"/>
            <a:ext cx="180023" cy="194898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348033"/>
            <a:ext cx="6480810" cy="1392132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60045" y="1856176"/>
            <a:ext cx="3182798" cy="7517511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647856" y="1851535"/>
            <a:ext cx="3182798" cy="7517511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348033"/>
            <a:ext cx="6480810" cy="139213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1957685"/>
            <a:ext cx="3181648" cy="1044099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660458" y="1972187"/>
            <a:ext cx="3182898" cy="1044099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60045" y="3248307"/>
            <a:ext cx="3180398" cy="614858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660457" y="3248307"/>
            <a:ext cx="3180398" cy="614858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348033"/>
            <a:ext cx="6480810" cy="1392132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60045" y="967241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0622" y="464044"/>
            <a:ext cx="1980248" cy="127612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980622" y="1856176"/>
            <a:ext cx="1980248" cy="7373949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60045" y="967241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271270" y="5060979"/>
            <a:ext cx="9188069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40030" y="464044"/>
            <a:ext cx="4500563" cy="870082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762530"/>
            <a:ext cx="6480810" cy="1027181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0045" y="2900275"/>
            <a:ext cx="6480810" cy="6501255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1856176"/>
            <a:ext cx="6480810" cy="812077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60045" y="967241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60045" y="762530"/>
            <a:ext cx="144018" cy="1044099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60045" y="232022"/>
            <a:ext cx="6480810" cy="1508143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60045" y="1856176"/>
            <a:ext cx="6480810" cy="747574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040630" y="9677249"/>
            <a:ext cx="1802625" cy="55685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F2AE8C6-58EE-436D-B799-A7B4319BCDEE}" type="datetimeFigureOut">
              <a:rPr kumimoji="1" lang="ja-JP" altLang="en-US" smtClean="0"/>
              <a:pPr/>
              <a:t>2014/5/23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282685" y="9677249"/>
            <a:ext cx="2760345" cy="55685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482460" y="9677249"/>
            <a:ext cx="1560195" cy="55685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B9474F-FA09-43DE-8FBF-A89D365821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60045" y="967241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60045" y="1740165"/>
            <a:ext cx="648081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59909" y="9890644"/>
            <a:ext cx="290559" cy="9474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kokuko-renkei@adm.tottori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kihara@ciatu.tottori-u.ac.jp" TargetMode="External"/><Relationship Id="rId5" Type="http://schemas.openxmlformats.org/officeDocument/2006/relationships/hyperlink" Target="http://global.ciatu.tottori-u.ac.jp/ja" TargetMode="External"/><Relationship Id="rId4" Type="http://schemas.openxmlformats.org/officeDocument/2006/relationships/hyperlink" Target="http://www1.mcu.edu.tw/Apps/SB/SB_Site.aspx?PageID=164&amp;L_ID=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global-2\Desktop\H26年 銘傳中国語研修\P101070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" b="26928"/>
          <a:stretch/>
        </p:blipFill>
        <p:spPr bwMode="auto">
          <a:xfrm>
            <a:off x="50" y="75"/>
            <a:ext cx="7200900" cy="3780259"/>
          </a:xfrm>
          <a:prstGeom prst="rect">
            <a:avLst/>
          </a:prstGeom>
          <a:ln>
            <a:noFill/>
          </a:ln>
          <a:effectLst>
            <a:softEdge rad="381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0" y="2233662"/>
            <a:ext cx="7200900" cy="1456005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r>
              <a:rPr lang="ja-JP" altLang="en-US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＊募集説明会＊</a:t>
            </a:r>
            <a:endParaRPr lang="ja-JP" altLang="en-US" sz="28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日時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28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（水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30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金）両日とも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45</a:t>
            </a:r>
            <a:endParaRPr lang="en-US" altLang="ja-JP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場所：鳥取キャンパス　地域学部棟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階　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多目的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会議室</a:t>
            </a:r>
            <a:endParaRPr lang="en-US" altLang="ja-JP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   米子キャンパス　医学部図書館会議室（</a:t>
            </a:r>
            <a:r>
              <a:rPr lang="en-US" altLang="ja-JP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LAN</a:t>
            </a:r>
            <a:r>
              <a:rPr lang="ja-JP" alt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</a:t>
            </a:r>
            <a:r>
              <a:rPr lang="ja-JP" altLang="en-US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継）</a:t>
            </a:r>
            <a:endParaRPr lang="ja-JP" altLang="en-US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3682" y="7281848"/>
            <a:ext cx="5065763" cy="609620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endParaRPr lang="en-US" altLang="ja-JP" sz="1100" dirty="0">
              <a:solidFill>
                <a:schemeClr val="bg1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lang="en-US" altLang="ja-JP" sz="1100" dirty="0">
              <a:solidFill>
                <a:schemeClr val="bg1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lang="ja-JP" altLang="en-US" sz="1100" dirty="0">
              <a:solidFill>
                <a:schemeClr val="bg1"/>
              </a:solidFill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4717972"/>
            <a:ext cx="7200900" cy="5767955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＊研修先・宿泊先</a:t>
            </a: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銘傳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(</a:t>
            </a:r>
            <a:r>
              <a:rPr lang="ja-JP" altLang="en-US" sz="1100" dirty="0" err="1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めい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でん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)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大学　基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河キャンパス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（台北市、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MRT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士林駅から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徒歩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5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分程度）</a:t>
            </a:r>
            <a:endParaRPr lang="en-US" altLang="ja-JP" sz="1100" dirty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学生数</a:t>
            </a:r>
            <a:r>
              <a:rPr lang="ja-JP" altLang="en-US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：約</a:t>
            </a:r>
            <a:r>
              <a:rPr lang="en-US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17,000</a:t>
            </a:r>
            <a:r>
              <a:rPr lang="ja-JP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人</a:t>
            </a:r>
            <a:r>
              <a:rPr lang="ja-JP" altLang="ja-JP" sz="1100" dirty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、</a:t>
            </a:r>
            <a:r>
              <a:rPr lang="ja-JP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留学生</a:t>
            </a:r>
            <a:r>
              <a:rPr lang="ja-JP" altLang="en-US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数：約</a:t>
            </a:r>
            <a:r>
              <a:rPr lang="en-US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2,000</a:t>
            </a:r>
            <a:r>
              <a:rPr lang="ja-JP" altLang="en-US" sz="1100" dirty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人</a:t>
            </a:r>
            <a:r>
              <a:rPr lang="en-US" altLang="ja-JP" sz="1100" dirty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(72</a:t>
            </a:r>
            <a:r>
              <a:rPr lang="ja-JP" altLang="en-US" sz="1100" dirty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ヵ国</a:t>
            </a:r>
            <a:r>
              <a:rPr lang="en-US" altLang="ja-JP" sz="1100" dirty="0" smtClean="0">
                <a:solidFill>
                  <a:srgbClr val="002060"/>
                </a:solidFill>
                <a:latin typeface="HGS創英角ﾎﾟｯﾌﾟ体" pitchFamily="50" charset="-128"/>
                <a:ea typeface="HGS創英角ﾎﾟｯﾌﾟ体" pitchFamily="50" charset="-128"/>
              </a:rPr>
              <a:t>)</a:t>
            </a:r>
            <a:endParaRPr lang="en-US" altLang="ja-JP" sz="1100" dirty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銘傳大学が運営しているホテル（教室と同じ建物）に宿泊します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。（２人部屋、シャワー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/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トイレ付）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銘傳大学ホームページ：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 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  <a:hlinkClick r:id="rId4"/>
              </a:rPr>
              <a:t>http://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  <a:hlinkClick r:id="rId4"/>
              </a:rPr>
              <a:t>www1.mcu.edu.tw/Apps/SB/SB_Site.aspx?PageID=164&amp;L_ID=3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</a:t>
            </a:r>
            <a:r>
              <a:rPr lang="ja-JP" altLang="en-US" sz="11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研修期間・応募条件・選考</a:t>
            </a: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研修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期間：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平成２６年９月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６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日（土）鳥取出発～ ９月２７日（土）関空解散（２２日間）</a:t>
            </a:r>
            <a:endParaRPr lang="en-US" altLang="ja-JP" sz="1100" dirty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応募条件：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・学部生で中国語基礎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Ⅰ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以上の単位修得（予定）者、若しく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同等の中国語能力を有する者</a:t>
            </a:r>
            <a:endParaRPr lang="en-US" altLang="ja-JP" sz="1100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2013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年度「海外安全教育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」の単位修得者、または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2014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年度前期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「海外安全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マネジメント」単</a:t>
            </a:r>
            <a:endParaRPr lang="en-US" altLang="ja-JP" sz="1100" dirty="0" smtClean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 位修得予定者（現在履修していない者は、前期に開講される集中講義を履修すること）</a:t>
            </a:r>
            <a:endParaRPr lang="en-US" altLang="ja-JP" sz="1100" dirty="0" smtClean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・プログラム参加について保護者の承諾を得ていること</a:t>
            </a:r>
            <a:endParaRPr lang="en-US" altLang="ja-JP" sz="1100" dirty="0" smtClean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・出発前ガイダンスに出席すること。出席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しない場合は、派遣を取りやめることが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あります</a:t>
            </a:r>
            <a:endParaRPr lang="en-US" altLang="ja-JP" sz="1100" dirty="0" smtClean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・帰国後、中国語検定を受験すること（試験日：１１月２３日（日）会場：鳥取大学）</a:t>
            </a:r>
            <a:endParaRPr lang="en-US" altLang="ja-JP" sz="1100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選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　考：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書類審査及び面接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を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行い、派遣学生最大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20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名を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決定します。</a:t>
            </a:r>
            <a:endParaRPr lang="en-US" altLang="ja-JP" sz="1100" b="1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b="1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＊費用</a:t>
            </a: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１５万円程度。</a:t>
            </a:r>
            <a:r>
              <a:rPr lang="ja-JP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渡航費</a:t>
            </a:r>
            <a:r>
              <a:rPr lang="ja-JP" altLang="ja-JP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・ホテル代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・海外旅行保険を含む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</a:t>
            </a:r>
            <a:r>
              <a:rPr lang="ja-JP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食費</a:t>
            </a:r>
            <a:r>
              <a:rPr lang="ja-JP" altLang="ja-JP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・生活費等は</a:t>
            </a:r>
            <a:r>
              <a:rPr lang="ja-JP" altLang="ja-JP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除く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）</a:t>
            </a:r>
            <a:endParaRPr lang="en-US" altLang="ja-JP" sz="1100" dirty="0" smtClean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1100" dirty="0" smtClean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JASSO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奨学金</a:t>
            </a:r>
            <a:r>
              <a:rPr lang="en-US" altLang="ja-JP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６万円：返還不要</a:t>
            </a:r>
            <a:r>
              <a:rPr lang="en-US" altLang="ja-JP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を受けることができます。（</a:t>
            </a:r>
            <a:r>
              <a:rPr lang="en-US" altLang="ja-JP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15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名程度。審査あり）</a:t>
            </a:r>
          </a:p>
          <a:p>
            <a:pPr>
              <a:spcBef>
                <a:spcPts val="600"/>
              </a:spcBef>
            </a:pPr>
            <a:r>
              <a:rPr lang="ja-JP" altLang="en-US" sz="11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</a:t>
            </a:r>
            <a:r>
              <a:rPr lang="ja-JP" altLang="en-US" sz="11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研修内容</a:t>
            </a: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・レベル別２クラスでの中国語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専門講師による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中国語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４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技能</a:t>
            </a:r>
            <a:r>
              <a:rPr lang="ja-JP" altLang="ja-JP" sz="1100" dirty="0">
                <a:solidFill>
                  <a:srgbClr val="002060"/>
                </a:solidFill>
                <a:latin typeface="HGP創英角ﾎﾟｯﾌﾟ体" pitchFamily="50" charset="-128"/>
                <a:ea typeface="HGP創英角ﾎﾟｯﾌﾟ体" pitchFamily="50" charset="-128"/>
              </a:rPr>
              <a:t>（読む・書く・話す・聞く）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の集中トレーニング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。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・簡体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字、ピンインを使用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した授業です。中国語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検定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対策の授業もあります。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・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プログラム参加により、１単位が認定される予定です。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・中国語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授業以外にも，文化体験（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カンフー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/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太極拳体験・中国茶・紐結び・書道・切り絵・中国映画鑑賞）</a:t>
            </a:r>
            <a:endParaRPr lang="en-US" altLang="ja-JP" sz="1100" dirty="0" smtClean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や文化施設見学（戯曲学校・故宮博物院）、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TA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として研修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に参加する銘傳大学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の学生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との交流を通じて</a:t>
            </a:r>
            <a:endParaRPr lang="en-US" altLang="ja-JP" sz="1100" dirty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台湾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の歴史や文化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に触れる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こともできます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。</a:t>
            </a:r>
            <a:endParaRPr lang="ja-JP" altLang="en-US" sz="1100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＊申込み</a:t>
            </a:r>
            <a:r>
              <a:rPr lang="ja-JP" altLang="en-US" sz="11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方法</a:t>
            </a:r>
            <a:endParaRPr lang="en-US" altLang="ja-JP" sz="1100" dirty="0" smtClean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応募書類を学生部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教育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支援課教務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企画係（④窓口）、医学部（米子）の方は医学部学務課教務係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に提出ください。</a:t>
            </a:r>
            <a:endParaRPr lang="en-US" altLang="ja-JP" sz="11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応募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書類ダウンロード：</a:t>
            </a:r>
            <a:r>
              <a:rPr lang="en-US" altLang="ja-JP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11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hlinkClick r:id="rId5"/>
              </a:rPr>
              <a:t>http://global.ciatu.tottori-u.ac.jp/ja</a:t>
            </a:r>
            <a:endParaRPr lang="ja-JP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募集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期間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月２日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（月）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～６月１３日</a:t>
            </a:r>
            <a:r>
              <a:rPr lang="ja-JP" altLang="en-US" sz="11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（金）　８：３０～１７：００</a:t>
            </a:r>
            <a:endParaRPr lang="en-US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＊問合せ先</a:t>
            </a:r>
            <a:endParaRPr lang="en-US" altLang="ja-JP" sz="1100" dirty="0" smtClean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国際交流センター　　　　　　 崎原准教授</a:t>
            </a:r>
            <a:r>
              <a:rPr lang="en-US" altLang="ja-JP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	TEL 0857-31-5653 </a:t>
            </a:r>
            <a:r>
              <a:rPr lang="en-US" altLang="ja-JP" sz="1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Email </a:t>
            </a:r>
            <a:r>
              <a:rPr lang="en-US" altLang="ja-JP" sz="1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hlinkClick r:id="rId6"/>
              </a:rPr>
              <a:t>sakihara@ciatu.tottori-u.ac.jp</a:t>
            </a:r>
            <a:endParaRPr lang="en-US" altLang="ja-JP" sz="11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グローバル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人材育成推進室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	</a:t>
            </a:r>
            <a:r>
              <a:rPr lang="ja-JP" altLang="en-US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村島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	TEL 0857-31-5356 </a:t>
            </a:r>
            <a:r>
              <a:rPr lang="en-US" altLang="ja-JP" sz="1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Email </a:t>
            </a:r>
            <a:r>
              <a:rPr lang="en-US" altLang="ja-JP" sz="1100" u="sng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hlinkClick r:id="rId7"/>
              </a:rPr>
              <a:t>kokuko-renkei@adm.tottori-u.ac.jp</a:t>
            </a:r>
            <a:r>
              <a:rPr lang="en-US" altLang="ja-JP" sz="11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 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35918"/>
            <a:ext cx="7200900" cy="1209784"/>
          </a:xfrm>
          <a:prstGeom prst="rect">
            <a:avLst/>
          </a:prstGeom>
          <a:ln>
            <a:noFill/>
          </a:ln>
        </p:spPr>
        <p:txBody>
          <a:bodyPr wrap="square" lIns="100803" tIns="50402" rIns="100803" bIns="50402">
            <a:spAutoFit/>
          </a:bodyPr>
          <a:lstStyle/>
          <a:p>
            <a:pPr algn="ctr"/>
            <a:r>
              <a:rPr lang="ja-JP" altLang="en-US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平成</a:t>
            </a:r>
            <a:r>
              <a:rPr lang="en-US" altLang="ja-JP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26</a:t>
            </a:r>
            <a:r>
              <a:rPr lang="ja-JP" altLang="en-US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年度 台湾</a:t>
            </a:r>
            <a:r>
              <a:rPr lang="ja-JP" altLang="en-US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・</a:t>
            </a:r>
            <a:r>
              <a:rPr lang="ja-JP" altLang="en-US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銘傳大学</a:t>
            </a:r>
            <a:endParaRPr lang="en-US" altLang="ja-JP" sz="2800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/>
            <a:r>
              <a:rPr lang="ja-JP" altLang="en-US" sz="44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中国語研修プログラム</a:t>
            </a:r>
            <a:endParaRPr lang="ja-JP" altLang="en-US" sz="4400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029" y="3739924"/>
            <a:ext cx="7128842" cy="1055896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　銘傳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大学が提供する中国語・文化研修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プログラムに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参加し、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中国語の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実践的な運用能力を磨きます。中国語授業以外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に文化体験</a:t>
            </a:r>
            <a:r>
              <a:rPr lang="ja-JP" altLang="ja-JP" sz="16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（太極拳・中国茶・紐結び・書道・切り絵・中国映画鑑賞）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、</a:t>
            </a:r>
            <a:r>
              <a:rPr lang="ja-JP" altLang="en-US" sz="16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文化施設見学</a:t>
            </a:r>
            <a:r>
              <a:rPr lang="ja-JP" altLang="en-US" sz="16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ツアー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、</a:t>
            </a:r>
            <a:r>
              <a:rPr lang="en-US" altLang="ja-JP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TA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として研修に参加する銘傳大学の学生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との交流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を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通じて台湾</a:t>
            </a:r>
            <a:r>
              <a:rPr lang="ja-JP" altLang="en-US" sz="1500" dirty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の歴史や文化に触れる</a:t>
            </a:r>
            <a:r>
              <a:rPr lang="ja-JP" altLang="en-US" sz="1500" dirty="0" smtClean="0">
                <a:solidFill>
                  <a:srgbClr val="002060"/>
                </a:solidFill>
                <a:latin typeface="HG創英角ﾎﾟｯﾌﾟ体" pitchFamily="49" charset="-128"/>
                <a:ea typeface="HG創英角ﾎﾟｯﾌﾟ体" pitchFamily="49" charset="-128"/>
              </a:rPr>
              <a:t>ことができます。</a:t>
            </a:r>
            <a:endParaRPr lang="ja-JP" altLang="en-US" sz="1500" dirty="0">
              <a:solidFill>
                <a:srgbClr val="00206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913</TotalTime>
  <Words>46</Words>
  <Application>Microsoft Office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アース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平成24年度銘傳大学語学研修募集について</dc:title>
  <dc:creator>ko-nishi</dc:creator>
  <cp:lastModifiedBy>村島 奈月</cp:lastModifiedBy>
  <cp:revision>120</cp:revision>
  <cp:lastPrinted>2014-05-20T04:58:29Z</cp:lastPrinted>
  <dcterms:created xsi:type="dcterms:W3CDTF">2012-11-09T01:19:20Z</dcterms:created>
  <dcterms:modified xsi:type="dcterms:W3CDTF">2014-05-23T05:31:42Z</dcterms:modified>
</cp:coreProperties>
</file>