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17B"/>
    <a:srgbClr val="F65B9E"/>
    <a:srgbClr val="E8D6BB"/>
    <a:srgbClr val="C9CACA"/>
    <a:srgbClr val="231815"/>
    <a:srgbClr val="604C3F"/>
    <a:srgbClr val="595757"/>
    <a:srgbClr val="A48B78"/>
    <a:srgbClr val="7A6A56"/>
    <a:srgbClr val="C6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597" autoAdjust="0"/>
  </p:normalViewPr>
  <p:slideViewPr>
    <p:cSldViewPr snapToGrid="0">
      <p:cViewPr varScale="1">
        <p:scale>
          <a:sx n="70" d="100"/>
          <a:sy n="70" d="100"/>
        </p:scale>
        <p:origin x="3120" y="4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298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51" cy="496106"/>
          </a:xfrm>
          <a:prstGeom prst="rect">
            <a:avLst/>
          </a:prstGeom>
        </p:spPr>
        <p:txBody>
          <a:bodyPr vert="horz" lIns="86054" tIns="43027" rIns="86054" bIns="4302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051" y="0"/>
            <a:ext cx="2946151" cy="496106"/>
          </a:xfrm>
          <a:prstGeom prst="rect">
            <a:avLst/>
          </a:prstGeom>
        </p:spPr>
        <p:txBody>
          <a:bodyPr vert="horz" lIns="86054" tIns="43027" rIns="86054" bIns="43027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9026"/>
            <a:ext cx="2946151" cy="496105"/>
          </a:xfrm>
          <a:prstGeom prst="rect">
            <a:avLst/>
          </a:prstGeom>
        </p:spPr>
        <p:txBody>
          <a:bodyPr vert="horz" lIns="86054" tIns="43027" rIns="86054" bIns="4302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051" y="9429026"/>
            <a:ext cx="2946151" cy="496105"/>
          </a:xfrm>
          <a:prstGeom prst="rect">
            <a:avLst/>
          </a:prstGeom>
        </p:spPr>
        <p:txBody>
          <a:bodyPr vert="horz" lIns="86054" tIns="43027" rIns="86054" bIns="43027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42" tIns="45722" rIns="91442" bIns="4572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8" cy="498055"/>
          </a:xfrm>
          <a:prstGeom prst="rect">
            <a:avLst/>
          </a:prstGeom>
        </p:spPr>
        <p:txBody>
          <a:bodyPr vert="horz" lIns="91442" tIns="45722" rIns="91442" bIns="45722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2" rIns="91442" bIns="457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442" tIns="45722" rIns="91442" bIns="457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8" cy="498054"/>
          </a:xfrm>
          <a:prstGeom prst="rect">
            <a:avLst/>
          </a:prstGeom>
        </p:spPr>
        <p:txBody>
          <a:bodyPr vert="horz" lIns="91442" tIns="45722" rIns="91442" bIns="4572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7" y="9428587"/>
            <a:ext cx="2945658" cy="498054"/>
          </a:xfrm>
          <a:prstGeom prst="rect">
            <a:avLst/>
          </a:prstGeom>
        </p:spPr>
        <p:txBody>
          <a:bodyPr vert="horz" lIns="91442" tIns="45722" rIns="91442" bIns="45722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eaLnBrk="1" fontAlgn="base" hangingPunct="1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://www.google.co.jp/url?sa=i&amp;rct=j&amp;q=&amp;esrc=s&amp;source=images&amp;cd=&amp;cad=rja&amp;uact=8&amp;ved=2ahUKEwju7f6Ww7DiAhUPA4gKHbdRC1wQjRx6BAgBEAU&amp;url=http://www.google.co.jp/url?sa%3Di%26rct%3Dj%26q%3D%26esrc%3Ds%26source%3Dimages%26cd%3D%26ved%3D2ahUKEwjbur2Tw7DiAhWEdHAKHTQ1DBgQjRx6BAgBEAU%26url%3Dhttp://www.oofree.net/drawing_object/p2/fuusen.html%26psig%3DAOvVaw3iWU8JOEsyfALxurMlacwd%26ust%3D1558662053618574&amp;psig=AOvVaw3iWU8JOEsyfALxurMlacwd&amp;ust=1558662053618574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19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" y="108251"/>
            <a:ext cx="7773191" cy="109044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18274" y="5784199"/>
            <a:ext cx="3033880" cy="1960409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96" y="391781"/>
            <a:ext cx="3023622" cy="34777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8988"/>
          <a:stretch/>
        </p:blipFill>
        <p:spPr>
          <a:xfrm>
            <a:off x="-409054" y="85384"/>
            <a:ext cx="6113630" cy="1722692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84" y="5774290"/>
            <a:ext cx="3400733" cy="190862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66" name="object 2"/>
          <p:cNvSpPr txBox="1"/>
          <p:nvPr/>
        </p:nvSpPr>
        <p:spPr>
          <a:xfrm>
            <a:off x="2190854" y="3074119"/>
            <a:ext cx="2880000" cy="362279"/>
          </a:xfrm>
          <a:prstGeom prst="rect">
            <a:avLst/>
          </a:prstGeom>
        </p:spPr>
        <p:txBody>
          <a:bodyPr vert="horz" wrap="square" lIns="0" tIns="15875" rIns="0" bIns="0" rtlCol="0">
            <a:prstTxWarp prst="textArchUp">
              <a:avLst/>
            </a:prstTxWarp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ja-JP" altLang="en-US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31</a:t>
            </a:r>
            <a:r>
              <a:rPr lang="ja-JP" altLang="en-US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回（</a:t>
            </a:r>
            <a:r>
              <a:rPr lang="en-US" altLang="ja-JP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2019</a:t>
            </a:r>
            <a:r>
              <a:rPr lang="ja-JP" altLang="en-US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26" name="Picture 2" descr="http://www.wanpug.com/illust/illust37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" y="47683"/>
            <a:ext cx="7709691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2422" y="5652142"/>
            <a:ext cx="1055967" cy="1055967"/>
          </a:xfrm>
          <a:prstGeom prst="rect">
            <a:avLst/>
          </a:prstGeom>
        </p:spPr>
      </p:pic>
      <p:pic>
        <p:nvPicPr>
          <p:cNvPr id="91" name="図 90" descr="\\SERVER1\file\写真（本所事業）\H30\H30.10.21 タイムフェスティバル\フリースペース\IMGP001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174">
            <a:off x="2530348" y="1237813"/>
            <a:ext cx="1558667" cy="984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" name="図 91" descr="\\SERVER1\file\写真（本所事業）\H30\H30.10.21 タイムフェスティバル\フリースペース\IMG_447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r="26403"/>
          <a:stretch/>
        </p:blipFill>
        <p:spPr bwMode="auto">
          <a:xfrm rot="178228">
            <a:off x="4442499" y="960557"/>
            <a:ext cx="1273252" cy="163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図 92" descr="\\SERVER1\file\写真（本所事業）\H30\H30.10.21 タイムフェスティバル\パフォーマンス\IMG_4435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/>
          <a:stretch/>
        </p:blipFill>
        <p:spPr bwMode="auto">
          <a:xfrm>
            <a:off x="5938261" y="936480"/>
            <a:ext cx="1519700" cy="111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1"/>
          <a:stretch/>
        </p:blipFill>
        <p:spPr>
          <a:xfrm rot="17185945">
            <a:off x="29211" y="5427344"/>
            <a:ext cx="1059056" cy="846355"/>
          </a:xfrm>
          <a:prstGeom prst="rect">
            <a:avLst/>
          </a:prstGeom>
        </p:spPr>
      </p:pic>
      <p:sp>
        <p:nvSpPr>
          <p:cNvPr id="94" name="テキスト ボックス 5"/>
          <p:cNvSpPr txBox="1"/>
          <p:nvPr/>
        </p:nvSpPr>
        <p:spPr>
          <a:xfrm>
            <a:off x="-67489" y="4962868"/>
            <a:ext cx="7665720" cy="105076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74295" tIns="8890" rIns="74295" bIns="8890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6500" b="1" kern="100" dirty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タ</a:t>
            </a:r>
            <a:r>
              <a:rPr lang="ja-JP" sz="6500" b="1" kern="100" dirty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イ</a:t>
            </a:r>
            <a:r>
              <a:rPr lang="ja-JP" sz="6500" b="1" kern="100" dirty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ム</a:t>
            </a:r>
            <a:r>
              <a:rPr lang="ja-JP" sz="6500" b="1" kern="100" dirty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フェ</a:t>
            </a:r>
            <a:r>
              <a:rPr lang="ja-JP" sz="6500" b="1" kern="100" dirty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ス</a:t>
            </a:r>
            <a:r>
              <a:rPr lang="ja-JP" sz="6500" b="1" kern="100" dirty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6699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ティ</a:t>
            </a:r>
            <a:r>
              <a:rPr lang="ja-JP" sz="7000" b="1" kern="100" dirty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バ</a:t>
            </a:r>
            <a:r>
              <a:rPr lang="ja-JP" sz="7000" b="1" kern="100" dirty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ル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7600" b="1" kern="100" dirty="0">
                <a:ln w="571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95" name="irc_mi" descr="関連画像">
            <a:hlinkClick r:id="rId13" tgtFrame="&quot;_blank&quot;"/>
          </p:cNvPr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" t="-18714" r="-2162" b="14439"/>
          <a:stretch/>
        </p:blipFill>
        <p:spPr bwMode="auto">
          <a:xfrm rot="3410247">
            <a:off x="5585559" y="1711211"/>
            <a:ext cx="2248860" cy="231447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テキスト ボックス 1"/>
          <p:cNvSpPr txBox="1"/>
          <p:nvPr/>
        </p:nvSpPr>
        <p:spPr>
          <a:xfrm rot="951342">
            <a:off x="6200864" y="2339925"/>
            <a:ext cx="1163252" cy="8489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1800" kern="1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参加者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1800" kern="1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参加団体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1800" kern="1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募集中！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1180943" y="4439328"/>
            <a:ext cx="51548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800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ja-JP" altLang="en-US" sz="1600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あなたの国や所属団体の活動を紹介しませんか～</a:t>
            </a:r>
            <a:endParaRPr lang="ja-JP" altLang="en-US" sz="16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39134" y="4819141"/>
            <a:ext cx="6697783" cy="2616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ja-JP" altLang="en-US" sz="1700" b="1" spc="40" dirty="0" smtClean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国際交流・協力団体や外国人住民が集まって開催するイベントです</a:t>
            </a:r>
            <a:endParaRPr lang="ja-JP" altLang="en-US" sz="1700" b="1" spc="40" dirty="0">
              <a:solidFill>
                <a:srgbClr val="69390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4287">
            <a:off x="6193690" y="5222202"/>
            <a:ext cx="1414275" cy="1700787"/>
          </a:xfrm>
          <a:prstGeom prst="rect">
            <a:avLst/>
          </a:prstGeom>
        </p:spPr>
      </p:pic>
      <p:sp>
        <p:nvSpPr>
          <p:cNvPr id="101" name="正方形/長方形 100"/>
          <p:cNvSpPr/>
          <p:nvPr/>
        </p:nvSpPr>
        <p:spPr>
          <a:xfrm>
            <a:off x="4221822" y="5890762"/>
            <a:ext cx="3070746" cy="21441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spc="-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国際村</a:t>
            </a:r>
            <a:endParaRPr lang="en-US" altLang="ja-JP" sz="1400" b="1" spc="-100" dirty="0" smtClean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食品・物品販売　</a:t>
            </a:r>
            <a:endParaRPr lang="en-US" altLang="ja-JP" sz="1400" b="1" spc="-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spc="-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一般</a:t>
            </a:r>
            <a:r>
              <a:rPr lang="en-US" altLang="ja-JP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3,000</a:t>
            </a: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　学生</a:t>
            </a:r>
            <a:r>
              <a:rPr lang="en-US" altLang="ja-JP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1,500</a:t>
            </a: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1400" b="1" spc="-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展示のみ　一般</a:t>
            </a:r>
            <a:r>
              <a:rPr lang="en-US" altLang="ja-JP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1,500</a:t>
            </a: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　学生は無料</a:t>
            </a:r>
            <a:r>
              <a:rPr lang="ja-JP" altLang="en-US" sz="1400" b="1" spc="-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1600" b="1" spc="-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spc="-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パフォーマンス</a:t>
            </a:r>
            <a:r>
              <a:rPr lang="ja-JP" altLang="en-US" sz="16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</a:t>
            </a:r>
            <a:endParaRPr lang="ja-JP" altLang="en-US" sz="1400" b="1" spc="-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3400"/>
              </a:lnSpc>
            </a:pPr>
            <a:endParaRPr lang="ja-JP" altLang="en-US" sz="1600" b="1" spc="-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01617" y="5364533"/>
            <a:ext cx="11079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cap="none" spc="0" dirty="0" smtClean="0">
                <a:ln w="0"/>
                <a:solidFill>
                  <a:srgbClr val="F65B9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</a:t>
            </a:r>
            <a:r>
              <a:rPr lang="ja-JP" altLang="en-US" sz="1800" cap="none" spc="0" dirty="0" smtClean="0">
                <a:ln w="0"/>
                <a:solidFill>
                  <a:srgbClr val="F65B9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内容</a:t>
            </a:r>
            <a:endParaRPr lang="ja-JP" altLang="en-US" sz="1800" cap="none" spc="0" dirty="0">
              <a:ln w="0"/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4990043" y="5355008"/>
            <a:ext cx="8771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cap="none" spc="0" dirty="0" smtClean="0">
                <a:ln w="0"/>
                <a:solidFill>
                  <a:srgbClr val="F65B9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参加費</a:t>
            </a:r>
            <a:endParaRPr lang="ja-JP" altLang="en-US" sz="1800" cap="none" spc="0" dirty="0">
              <a:ln w="0"/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4" name="図 10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3" y="7963452"/>
            <a:ext cx="7175867" cy="2864993"/>
          </a:xfrm>
          <a:prstGeom prst="rect">
            <a:avLst/>
          </a:prstGeom>
        </p:spPr>
      </p:pic>
      <p:sp>
        <p:nvSpPr>
          <p:cNvPr id="103" name="正方形/長方形 102"/>
          <p:cNvSpPr/>
          <p:nvPr/>
        </p:nvSpPr>
        <p:spPr>
          <a:xfrm>
            <a:off x="5525907" y="8546249"/>
            <a:ext cx="1374920" cy="1055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100" b="1" dirty="0" smtClean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実行委員として　　　　　　　　フェスティバルの</a:t>
            </a:r>
            <a:endParaRPr lang="en-US" altLang="ja-JP" sz="1100" b="1" dirty="0" smtClean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企画・運営に参加</a:t>
            </a:r>
            <a:endParaRPr lang="en-US" altLang="ja-JP" sz="1100" b="1" dirty="0" smtClean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いただける方も</a:t>
            </a:r>
            <a:endParaRPr lang="en-US" altLang="ja-JP" sz="1100" b="1" dirty="0" smtClean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募集中です！</a:t>
            </a:r>
            <a:r>
              <a:rPr lang="ja-JP" altLang="en-US" sz="1400" b="1" dirty="0" smtClean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14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object 4"/>
          <p:cNvSpPr txBox="1"/>
          <p:nvPr/>
        </p:nvSpPr>
        <p:spPr>
          <a:xfrm>
            <a:off x="420779" y="8188934"/>
            <a:ext cx="7354796" cy="215888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lang="ja-JP" altLang="en-US" sz="1500" b="1" spc="-30" dirty="0" smtClean="0">
                <a:solidFill>
                  <a:srgbClr val="F65B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小塚ゴシック Pro M"/>
              </a:rPr>
              <a:t>主催：タイムフェスティバル実行</a:t>
            </a:r>
            <a:r>
              <a:rPr lang="ja-JP" altLang="en-US" sz="1500" b="1" spc="-30" dirty="0" smtClean="0">
                <a:solidFill>
                  <a:srgbClr val="F3217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小塚ゴシック Pro M"/>
              </a:rPr>
              <a:t>委員会</a:t>
            </a:r>
            <a:r>
              <a:rPr lang="ja-JP" altLang="en-US" sz="1500" b="1" spc="-30" dirty="0" smtClean="0">
                <a:solidFill>
                  <a:srgbClr val="F65B9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小塚ゴシック Pro M"/>
              </a:rPr>
              <a:t>　共催：公益財団法人鳥取県国際交流財団</a:t>
            </a:r>
            <a:endParaRPr sz="1500" b="1" baseline="11904" dirty="0">
              <a:latin typeface="メイリオ" panose="020B0604030504040204" pitchFamily="50" charset="-128"/>
              <a:ea typeface="メイリオ" panose="020B0604030504040204" pitchFamily="50" charset="-128"/>
              <a:cs typeface="小塚ゴシック Pro R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558739" y="8454938"/>
            <a:ext cx="6464910" cy="30408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開催日時：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</a:t>
            </a: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日（月・祝日）</a:t>
            </a:r>
            <a:r>
              <a:rPr lang="en-US" altLang="zh-TW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zh-TW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r>
              <a:rPr lang="en-US" altLang="zh-TW" sz="1400" b="1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〜</a:t>
            </a:r>
            <a:r>
              <a:rPr lang="en-US" altLang="zh-TW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zh-TW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r>
              <a:rPr lang="en-US" altLang="ja-JP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</a:t>
            </a:r>
            <a:endParaRPr lang="en-US" altLang="zh-TW" sz="14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　　場：とり</a:t>
            </a:r>
            <a:r>
              <a:rPr lang="ja-JP" altLang="en-US" sz="1400" b="1" spc="150" dirty="0" err="1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ぎん</a:t>
            </a: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文化会館（鳥取市尚徳町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101-5</a:t>
            </a: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400" b="1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zh-TW" sz="14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問合わせ・申込み：公益財団法人鳥取県国際交流財団</a:t>
            </a:r>
            <a:endParaRPr lang="en-US" altLang="ja-JP" sz="1400" b="1" spc="150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spc="1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電話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0857-51-1165</a:t>
            </a: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FAX:0857-51-1175</a:t>
            </a:r>
          </a:p>
          <a:p>
            <a:pPr>
              <a:lnSpc>
                <a:spcPct val="130000"/>
              </a:lnSpc>
            </a:pPr>
            <a:r>
              <a:rPr lang="en-US" altLang="ja-JP" sz="1400" b="1" spc="150" dirty="0">
                <a:solidFill>
                  <a:srgbClr val="6633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en-US" altLang="ja-JP" sz="1400" b="1" spc="150" dirty="0" err="1" smtClean="0">
                <a:solidFill>
                  <a:srgbClr val="6633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E-mail:kohakura-y@torisakyu.or.jp</a:t>
            </a:r>
            <a:endParaRPr lang="en-US" altLang="ja-JP" sz="1400" b="1" spc="150" dirty="0" smtClean="0">
              <a:solidFill>
                <a:srgbClr val="663300"/>
              </a:solidFill>
              <a:latin typeface="Century" panose="02040604050505020304" pitchFamily="18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200" b="1" spc="15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b="1" spc="1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400" b="1" spc="150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b="1" spc="1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b="1" spc="150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ja-JP" altLang="en-US" sz="1400" b="1" spc="4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1007" y="9910119"/>
            <a:ext cx="6827942" cy="81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spc="15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参加申込書に記入のうえ、</a:t>
            </a:r>
            <a:r>
              <a:rPr lang="en-US" altLang="ja-JP" sz="1200" b="1" spc="15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200" b="1" spc="150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200" b="1" spc="15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メール等でお申し込みください。</a:t>
            </a:r>
            <a:endParaRPr lang="en-US" altLang="ja-JP" sz="1200" b="1" spc="15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200" b="1" spc="15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申込書は財団のＨＰからもダウンロードできます</a:t>
            </a:r>
            <a:r>
              <a:rPr lang="ja-JP" altLang="en-US" sz="1200" b="1" spc="15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b="1" spc="150" dirty="0" smtClean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1200" b="1" spc="15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</a:t>
            </a:r>
            <a:r>
              <a:rPr lang="en-US" altLang="ja-JP" sz="1100" b="1" spc="150" dirty="0" smtClean="0">
                <a:solidFill>
                  <a:srgbClr val="FF00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ttp://www.torisakyu.or.jp/ja/</a:t>
            </a:r>
            <a:r>
              <a:rPr lang="ja-JP" altLang="en-US" sz="1100" b="1" spc="150" dirty="0" smtClean="0">
                <a:solidFill>
                  <a:srgbClr val="FF00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11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54" y="342129"/>
            <a:ext cx="3342527" cy="9493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13644"/>
          <a:stretch/>
        </p:blipFill>
        <p:spPr>
          <a:xfrm>
            <a:off x="316115" y="1481369"/>
            <a:ext cx="1795062" cy="143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正方形/長方形 40"/>
          <p:cNvSpPr/>
          <p:nvPr/>
        </p:nvSpPr>
        <p:spPr>
          <a:xfrm rot="21083447">
            <a:off x="4164136" y="607425"/>
            <a:ext cx="3903756" cy="349480"/>
          </a:xfrm>
          <a:prstGeom prst="rect">
            <a:avLst/>
          </a:prstGeom>
        </p:spPr>
        <p:txBody>
          <a:bodyPr wrap="square" lIns="0" tIns="54000" rIns="0" bIns="0" anchor="ctr" anchorCtr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b="1" spc="100" dirty="0" smtClean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申込締切　</a:t>
            </a:r>
            <a:r>
              <a:rPr lang="en-US" altLang="ja-JP" sz="2000" b="1" spc="100" dirty="0" smtClean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2000" b="1" spc="100" dirty="0" smtClean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b="1" spc="100" dirty="0" smtClean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</a:t>
            </a:r>
            <a:r>
              <a:rPr lang="ja-JP" altLang="en-US" sz="2000" b="1" spc="100" dirty="0" smtClean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日（金</a:t>
            </a:r>
            <a:r>
              <a:rPr lang="ja-JP" altLang="en-US" sz="2100" b="1" spc="100" dirty="0" smtClean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2100" b="1" spc="100" dirty="0">
              <a:solidFill>
                <a:srgbClr val="69390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11367" y="5903256"/>
            <a:ext cx="3349277" cy="17081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国際村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活動紹介、展示、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食品や物品の販売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パフォーマンス</a:t>
            </a:r>
            <a:endParaRPr lang="en-US" altLang="ja-JP" sz="1600" b="1" dirty="0" smtClean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自国のダンスや歌等の披露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96" y="9698333"/>
            <a:ext cx="932213" cy="9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askul_trimming_a</Template>
  <TotalTime>594</TotalTime>
  <Words>110</Words>
  <Application>Microsoft Office PowerPoint</Application>
  <PresentationFormat>ユーザー設定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HGP創英角ﾎﾟｯﾌﾟ体</vt:lpstr>
      <vt:lpstr>ＭＳ Ｐゴシック</vt:lpstr>
      <vt:lpstr>ＭＳ 明朝</vt:lpstr>
      <vt:lpstr>メイリオ</vt:lpstr>
      <vt:lpstr>小塚ゴシック Pro M</vt:lpstr>
      <vt:lpstr>小塚ゴシック Pro R</vt:lpstr>
      <vt:lpstr>Arial</vt:lpstr>
      <vt:lpstr>Calibri</vt:lpstr>
      <vt:lpstr>Calibri Light</vt:lpstr>
      <vt:lpstr>Century</vt:lpstr>
      <vt:lpstr>Segoe UI</vt:lpstr>
      <vt:lpstr>Times New Roman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chibayou</dc:creator>
  <cp:lastModifiedBy>松本 綾子</cp:lastModifiedBy>
  <cp:revision>45</cp:revision>
  <cp:lastPrinted>2018-04-25T02:26:20Z</cp:lastPrinted>
  <dcterms:created xsi:type="dcterms:W3CDTF">2018-04-24T04:52:47Z</dcterms:created>
  <dcterms:modified xsi:type="dcterms:W3CDTF">2019-06-24T02:08:42Z</dcterms:modified>
</cp:coreProperties>
</file>